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>
        <p:scale>
          <a:sx n="150" d="100"/>
          <a:sy n="150" d="100"/>
        </p:scale>
        <p:origin x="-1374" y="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79477910666625E-2"/>
                  <c:y val="4.5526743640794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13490406323823E-2"/>
                  <c:y val="-0.1764566693827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7.251094851496423E-2"/>
                  <c:y val="-0.1673240792700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1148533787889879"/>
                  <c:y val="-0.11439411701399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(- 2 ₽)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  <c:pt idx="13">
                  <c:v>Поступления (перечисления) по урегулированию расчетов между бюджетами 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275384.2</c:v>
                </c:pt>
                <c:pt idx="1">
                  <c:v>3098.2</c:v>
                </c:pt>
                <c:pt idx="2">
                  <c:v>35244.9</c:v>
                </c:pt>
                <c:pt idx="3">
                  <c:v>5815.7</c:v>
                </c:pt>
                <c:pt idx="4">
                  <c:v>3946.1</c:v>
                </c:pt>
                <c:pt idx="5">
                  <c:v>0</c:v>
                </c:pt>
                <c:pt idx="6">
                  <c:v>17349</c:v>
                </c:pt>
                <c:pt idx="7">
                  <c:v>466.2</c:v>
                </c:pt>
                <c:pt idx="8">
                  <c:v>1333.2</c:v>
                </c:pt>
                <c:pt idx="9">
                  <c:v>2845.9</c:v>
                </c:pt>
                <c:pt idx="11">
                  <c:v>1225.3</c:v>
                </c:pt>
                <c:pt idx="12">
                  <c:v>1223</c:v>
                </c:pt>
                <c:pt idx="13">
                  <c:v>6436.2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239467174208331"/>
          <c:h val="0.86090774827615368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119246</c:v>
                </c:pt>
                <c:pt idx="1">
                  <c:v>1394.2</c:v>
                </c:pt>
                <c:pt idx="2">
                  <c:v>122714.4</c:v>
                </c:pt>
                <c:pt idx="3">
                  <c:v>104519.5</c:v>
                </c:pt>
                <c:pt idx="4">
                  <c:v>1775.7</c:v>
                </c:pt>
                <c:pt idx="5">
                  <c:v>34540.199999999997</c:v>
                </c:pt>
                <c:pt idx="6">
                  <c:v>133.9</c:v>
                </c:pt>
                <c:pt idx="7">
                  <c:v>769.7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405 475,4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385 093,6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доходам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за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квартал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202</a:t>
            </a:r>
            <a:r>
              <a:rPr lang="en-US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013913116"/>
              </p:ext>
            </p:extLst>
          </p:nvPr>
        </p:nvGraphicFramePr>
        <p:xfrm>
          <a:off x="179512" y="692696"/>
          <a:ext cx="8606190" cy="416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36378"/>
              </p:ext>
            </p:extLst>
          </p:nvPr>
        </p:nvGraphicFramePr>
        <p:xfrm>
          <a:off x="107504" y="5013176"/>
          <a:ext cx="8928992" cy="1568941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51 107,5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52 249,8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23 041,9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8 618,5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589,4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-1 512,8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квартал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cap="all" dirty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323623591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</TotalTime>
  <Words>144</Words>
  <Application>Microsoft Office PowerPoint</Application>
  <PresentationFormat>Экран (4:3)</PresentationFormat>
  <Paragraphs>40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KasatkinaIS</cp:lastModifiedBy>
  <cp:revision>549</cp:revision>
  <dcterms:created xsi:type="dcterms:W3CDTF">2016-02-18T11:57:44Z</dcterms:created>
  <dcterms:modified xsi:type="dcterms:W3CDTF">2022-08-02T12:55:27Z</dcterms:modified>
</cp:coreProperties>
</file>