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 u="none"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/>
              <a:t>ПРОГРАММНАЯ ЧАСТЬ </a:t>
            </a:r>
            <a:r>
              <a:rPr lang="ru-RU" sz="1100" dirty="0" smtClean="0"/>
              <a:t>696,6 млн. руб. </a:t>
            </a:r>
            <a:endParaRPr lang="ru-RU" sz="1100" dirty="0"/>
          </a:p>
        </c:rich>
      </c:tx>
      <c:layout>
        <c:manualLayout>
          <c:xMode val="edge"/>
          <c:yMode val="edge"/>
          <c:x val="2.0708359497120899E-4"/>
          <c:y val="2.204616153760696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6296182237278131E-2"/>
          <c:y val="0.18509494246759653"/>
          <c:w val="0.52592691098108379"/>
          <c:h val="0.705207217732005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ПРОГРАММНАЯ ЧАСТЬ 696,6 ТЫС. РУБ. </c:v>
                </c:pt>
              </c:strCache>
            </c:strRef>
          </c:tx>
          <c:explosion val="25"/>
          <c:dPt>
            <c:idx val="1"/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  <a:ln>
                <a:solidFill>
                  <a:srgbClr val="FFFF00"/>
                </a:solidFill>
              </a:ln>
            </c:spPr>
          </c:dPt>
          <c:dPt>
            <c:idx val="9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7030A0"/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МП "Благоустройство"</c:v>
                </c:pt>
                <c:pt idx="1">
                  <c:v>МП "Местное самоуправление"</c:v>
                </c:pt>
                <c:pt idx="2">
                  <c:v>МП "Финансы"</c:v>
                </c:pt>
                <c:pt idx="3">
                  <c:v>МП "Управление городским хозяйством"</c:v>
                </c:pt>
                <c:pt idx="4">
                  <c:v>МП "Развитие транспортной системы"</c:v>
                </c:pt>
                <c:pt idx="5">
                  <c:v>МП "Энергосбережение и энергоэффективность"</c:v>
                </c:pt>
                <c:pt idx="6">
                  <c:v>МП "Обеспечение доступным и комфортным жильем, коммунальными  и бытовыми услугами населения города"   </c:v>
                </c:pt>
                <c:pt idx="7">
                  <c:v>МП  "Молодежь"</c:v>
                </c:pt>
                <c:pt idx="8">
                  <c:v>МП  "Создание условий для экономического развития"</c:v>
                </c:pt>
                <c:pt idx="9">
                  <c:v>МП "Поддержка общественных инициатив"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126.4</c:v>
                </c:pt>
                <c:pt idx="1">
                  <c:v>265.10000000000002</c:v>
                </c:pt>
                <c:pt idx="2">
                  <c:v>7.4</c:v>
                </c:pt>
                <c:pt idx="3">
                  <c:v>105.5</c:v>
                </c:pt>
                <c:pt idx="4">
                  <c:v>118.2</c:v>
                </c:pt>
                <c:pt idx="5">
                  <c:v>10.3</c:v>
                </c:pt>
                <c:pt idx="6">
                  <c:v>55.4</c:v>
                </c:pt>
                <c:pt idx="7">
                  <c:v>2.1</c:v>
                </c:pt>
                <c:pt idx="8">
                  <c:v>5.0999999999999996</c:v>
                </c:pt>
                <c:pt idx="9">
                  <c:v>1.1000000000000001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074162210589127"/>
          <c:y val="0"/>
          <c:w val="0.45777690678163818"/>
          <c:h val="1"/>
        </c:manualLayout>
      </c:layout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A271-77B4-4D86-8445-C13192ED2987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BEC8-D305-4A33-B2BB-06F47913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0474-E918-412B-9322-1F7DA7795811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F4CC-C5C8-4037-80F8-E385ED13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AA89-A8F4-4EA9-AF32-8F956F98047F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E5EC-1741-4110-8A31-3791B1516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A27F-34E3-40A0-975D-8DDC79A6381E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208A-DFDD-432A-A562-DCABEE6A3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A076-9D79-46D2-A750-7B770BC70D14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24EE-0CB7-4592-9209-118285EC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10F0-D4C1-47F5-9F74-A58875BF6F77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B7A-DEC6-400A-88B2-6B4D8F5A3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199-BEB6-4CFA-9DB3-02E63F50ABCC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A9AF-03F9-4B09-A893-1EA167A6B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F3E7-65B5-4B8E-B602-2CA42E4ED313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0A46-F809-48F6-B111-0A40FB05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B73-976D-4B36-A474-A456AF001D65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ADAD-1021-47B7-956B-1C1003C19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2AC4-A328-434F-9C70-8DFFFCA2A941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86B3-6385-4DD2-AFBF-4FC2A3B2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43B0-0351-4968-AE41-86F16A3FF464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4CE2-61F9-40D1-BC1E-EE0C01771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9ACB7-0FB3-42D9-AA20-31191993BED5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50AA4-7269-4E08-977A-4051EAE68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"ВОПРОС-ОТВЕТ" граждан по бюджетной тематике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80728"/>
          <a:ext cx="8715437" cy="510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9"/>
                <a:gridCol w="1168735"/>
                <a:gridCol w="2188851"/>
                <a:gridCol w="5000662"/>
              </a:tblGrid>
              <a:tr h="3767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Текст</a:t>
                      </a:r>
                      <a:r>
                        <a:rPr lang="ru-RU" sz="1600" baseline="0" dirty="0" smtClean="0"/>
                        <a:t> сообщения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5691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17.01.2018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Здравствуйте! Хотелось бы узнать ,</a:t>
                      </a:r>
                      <a:r>
                        <a:rPr lang="ru-RU" sz="1200" baseline="0" dirty="0" smtClean="0"/>
                        <a:t> что входит в программную часть бюджета МО «Городской округ «Город Нарьян-Мар» на 2018 год?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465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19.02.2018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r>
                        <a:rPr lang="ru-RU" sz="1200" i="1" dirty="0" smtClean="0">
                          <a:solidFill>
                            <a:sysClr val="windowText" lastClr="000000"/>
                          </a:solidFill>
                        </a:rPr>
                        <a:t>Добрый день, подскажите, пожалуйста где можно ознакомиться с отчетами об исполнении бюджета?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 отчетами об исполнении бюджета за соответствующий  период можно ознакомиться на официальном сайте Администрации </a:t>
                      </a:r>
                      <a:r>
                        <a:rPr lang="ru-RU" sz="1200" dirty="0" smtClean="0"/>
                        <a:t>МО</a:t>
                      </a:r>
                      <a:r>
                        <a:rPr lang="ru-RU" sz="1200" baseline="0" dirty="0" smtClean="0"/>
                        <a:t> «</a:t>
                      </a:r>
                      <a:r>
                        <a:rPr lang="ru-RU" sz="1200" dirty="0" smtClean="0"/>
                        <a:t>Городской </a:t>
                      </a:r>
                      <a:r>
                        <a:rPr lang="ru-RU" sz="1200" dirty="0" smtClean="0"/>
                        <a:t>округ «Город Нарьян-Мар», во вкладке Бюджет для граждан, раздел «Годовой</a:t>
                      </a:r>
                      <a:r>
                        <a:rPr lang="ru-RU" sz="1200" baseline="0" dirty="0" smtClean="0"/>
                        <a:t> отчет об исполнении  бюджета», также можно ознакомиться с текущем исполнением бюджета, в разделе «Текущее исполнение бюджета».</a:t>
                      </a:r>
                      <a:endParaRPr lang="ru-RU" sz="1200" b="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067944" y="1484784"/>
          <a:ext cx="47903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302</TotalTime>
  <Words>114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"ВОПРОС-ОТВЕТ" граждан по бюджетной тематике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51</cp:revision>
  <dcterms:created xsi:type="dcterms:W3CDTF">2016-02-18T11:57:44Z</dcterms:created>
  <dcterms:modified xsi:type="dcterms:W3CDTF">2018-02-22T06:59:30Z</dcterms:modified>
</cp:coreProperties>
</file>