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-17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A271-77B4-4D86-8445-C13192ED2987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CBEC8-D305-4A33-B2BB-06F47913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0474-E918-412B-9322-1F7DA7795811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F4CC-C5C8-4037-80F8-E385ED139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AA89-A8F4-4EA9-AF32-8F956F98047F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E5EC-1741-4110-8A31-3791B1516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A27F-34E3-40A0-975D-8DDC79A6381E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208A-DFDD-432A-A562-DCABEE6A3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A076-9D79-46D2-A750-7B770BC70D14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24EE-0CB7-4592-9209-118285ECC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10F0-D4C1-47F5-9F74-A58875BF6F77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B7A-DEC6-400A-88B2-6B4D8F5A3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1199-BEB6-4CFA-9DB3-02E63F50ABCC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A9AF-03F9-4B09-A893-1EA167A6B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F3E7-65B5-4B8E-B602-2CA42E4ED313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0A46-F809-48F6-B111-0A40FB05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1B73-976D-4B36-A474-A456AF001D65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ADAD-1021-47B7-956B-1C1003C19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2AC4-A328-434F-9C70-8DFFFCA2A941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86B3-6385-4DD2-AFBF-4FC2A3B22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43B0-0351-4968-AE41-86F16A3FF464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4CE2-61F9-40D1-BC1E-EE0C01771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9ACB7-0FB3-42D9-AA20-31191993BED5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50AA4-7269-4E08-977A-4051EAE68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143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опросы общественного мнения по бюджетной тематике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16667" t="22078" r="18627" b="24675"/>
          <a:stretch>
            <a:fillRect/>
          </a:stretch>
        </p:blipFill>
        <p:spPr bwMode="auto">
          <a:xfrm>
            <a:off x="571472" y="928670"/>
            <a:ext cx="8001056" cy="4286280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опросы общественного мнения по бюджетной тематике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Alex</cp:lastModifiedBy>
  <cp:revision>22</cp:revision>
  <dcterms:created xsi:type="dcterms:W3CDTF">2016-02-18T11:57:44Z</dcterms:created>
  <dcterms:modified xsi:type="dcterms:W3CDTF">2017-12-21T07:29:08Z</dcterms:modified>
</cp:coreProperties>
</file>