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42" autoAdjust="0"/>
  </p:normalViewPr>
  <p:slideViewPr>
    <p:cSldViewPr snapToGrid="0">
      <p:cViewPr>
        <p:scale>
          <a:sx n="120" d="100"/>
          <a:sy n="120" d="100"/>
        </p:scale>
        <p:origin x="1764" y="6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99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500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6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88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8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1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930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742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92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18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06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66EA6-DCA3-47E5-8A9F-B6B0C0F0D5B6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4F654-52B5-414F-AA5C-49BA59F2A1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87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29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7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1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76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6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299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Коткина Мария Анатольевна</dc:creator>
  <cp:lastModifiedBy>Коткина Мария Анатольевна</cp:lastModifiedBy>
  <cp:revision>3</cp:revision>
  <dcterms:created xsi:type="dcterms:W3CDTF">2026-10-13T14:20:17Z</dcterms:created>
  <dcterms:modified xsi:type="dcterms:W3CDTF">2026-10-14T11:56:49Z</dcterms:modified>
</cp:coreProperties>
</file>