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71" autoAdjust="0"/>
  </p:normalViewPr>
  <p:slideViewPr>
    <p:cSldViewPr>
      <p:cViewPr>
        <p:scale>
          <a:sx n="71" d="100"/>
          <a:sy n="71" d="100"/>
        </p:scale>
        <p:origin x="-2796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7A271-77B4-4D86-8445-C13192ED2987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CBEC8-D305-4A33-B2BB-06F47913E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C0474-E918-412B-9322-1F7DA7795811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1F4CC-C5C8-4037-80F8-E385ED139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EAA89-A8F4-4EA9-AF32-8F956F98047F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8E5EC-1741-4110-8A31-3791B1516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2A27F-34E3-40A0-975D-8DDC79A6381E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3208A-DFDD-432A-A562-DCABEE6A3A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3A076-9D79-46D2-A750-7B770BC70D14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224EE-0CB7-4592-9209-118285ECC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610F0-D4C1-47F5-9F74-A58875BF6F77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B7A-DEC6-400A-88B2-6B4D8F5A3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61199-BEB6-4CFA-9DB3-02E63F50ABCC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9A9AF-03F9-4B09-A893-1EA167A6B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1F3E7-65B5-4B8E-B602-2CA42E4ED313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40A46-F809-48F6-B111-0A40FB052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51B73-976D-4B36-A474-A456AF001D65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3ADAD-1021-47B7-956B-1C1003C19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12AC4-A328-434F-9C70-8DFFFCA2A941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086B3-6385-4DD2-AFBF-4FC2A3B22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C43B0-0351-4968-AE41-86F16A3FF464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94CE2-61F9-40D1-BC1E-EE0C01771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F9ACB7-0FB3-42D9-AA20-31191993BED5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D50AA4-7269-4E08-977A-4051EAE68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5" r:id="rId4"/>
    <p:sldLayoutId id="2147483759" r:id="rId5"/>
    <p:sldLayoutId id="2147483754" r:id="rId6"/>
    <p:sldLayoutId id="2147483760" r:id="rId7"/>
    <p:sldLayoutId id="2147483761" r:id="rId8"/>
    <p:sldLayoutId id="2147483762" r:id="rId9"/>
    <p:sldLayoutId id="2147483753" r:id="rId10"/>
    <p:sldLayoutId id="21474837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458200" cy="71438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/>
              <a:t>опросы общественного мнения по бюджетной тематике</a:t>
            </a:r>
            <a:endParaRPr lang="ru-R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65235" t="11111" r="20312" b="27778"/>
          <a:stretch>
            <a:fillRect/>
          </a:stretch>
        </p:blipFill>
        <p:spPr bwMode="auto">
          <a:xfrm>
            <a:off x="1643042" y="785794"/>
            <a:ext cx="2162623" cy="5143536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65235" t="11805" r="19921" b="15277"/>
          <a:stretch>
            <a:fillRect/>
          </a:stretch>
        </p:blipFill>
        <p:spPr bwMode="auto">
          <a:xfrm>
            <a:off x="4643438" y="785794"/>
            <a:ext cx="2071702" cy="5143536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опросы общественного мнения по бюджетной тематике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Alex</dc:creator>
  <cp:lastModifiedBy>Alex</cp:lastModifiedBy>
  <cp:revision>29</cp:revision>
  <dcterms:created xsi:type="dcterms:W3CDTF">2016-02-18T11:57:44Z</dcterms:created>
  <dcterms:modified xsi:type="dcterms:W3CDTF">2017-10-12T05:41:50Z</dcterms:modified>
</cp:coreProperties>
</file>